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253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057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917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121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666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143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302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389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702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562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699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44C46-A564-4914-A8C1-E0DB7FE871BE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7AFF1-5111-4C26-82CC-15929CCDE0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035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Marathóni csata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5677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Csoportba foglalás 15"/>
          <p:cNvGrpSpPr/>
          <p:nvPr/>
        </p:nvGrpSpPr>
        <p:grpSpPr>
          <a:xfrm>
            <a:off x="4168193" y="3347993"/>
            <a:ext cx="4539223" cy="1532587"/>
            <a:chOff x="4139294" y="3443611"/>
            <a:chExt cx="4539223" cy="1532587"/>
          </a:xfrm>
        </p:grpSpPr>
        <p:grpSp>
          <p:nvGrpSpPr>
            <p:cNvPr id="4" name="Csoportba foglalás 3"/>
            <p:cNvGrpSpPr/>
            <p:nvPr/>
          </p:nvGrpSpPr>
          <p:grpSpPr>
            <a:xfrm rot="20668518">
              <a:off x="4139294" y="4083559"/>
              <a:ext cx="2114480" cy="892639"/>
              <a:chOff x="951721" y="4152122"/>
              <a:chExt cx="3116426" cy="1315616"/>
            </a:xfrm>
          </p:grpSpPr>
          <p:sp>
            <p:nvSpPr>
              <p:cNvPr id="2" name="Derékszögű háromszög 1"/>
              <p:cNvSpPr/>
              <p:nvPr/>
            </p:nvSpPr>
            <p:spPr>
              <a:xfrm>
                <a:off x="951722" y="4152122"/>
                <a:ext cx="3116425" cy="1315616"/>
              </a:xfrm>
              <a:prstGeom prst="rtTriangl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" name="Derékszögű háromszög 2"/>
              <p:cNvSpPr/>
              <p:nvPr/>
            </p:nvSpPr>
            <p:spPr>
              <a:xfrm flipH="1" flipV="1">
                <a:off x="951721" y="4152122"/>
                <a:ext cx="3116425" cy="1315616"/>
              </a:xfrm>
              <a:prstGeom prst="rt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grpSp>
          <p:nvGrpSpPr>
            <p:cNvPr id="5" name="Csoportba foglalás 4"/>
            <p:cNvGrpSpPr/>
            <p:nvPr/>
          </p:nvGrpSpPr>
          <p:grpSpPr>
            <a:xfrm rot="20668518">
              <a:off x="6564037" y="3443611"/>
              <a:ext cx="2114480" cy="892639"/>
              <a:chOff x="951721" y="4152122"/>
              <a:chExt cx="3116426" cy="1315616"/>
            </a:xfrm>
          </p:grpSpPr>
          <p:sp>
            <p:nvSpPr>
              <p:cNvPr id="6" name="Derékszögű háromszög 5"/>
              <p:cNvSpPr/>
              <p:nvPr/>
            </p:nvSpPr>
            <p:spPr>
              <a:xfrm>
                <a:off x="951722" y="4152122"/>
                <a:ext cx="3116425" cy="1315616"/>
              </a:xfrm>
              <a:prstGeom prst="rtTriangl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7" name="Derékszögű háromszög 6"/>
              <p:cNvSpPr/>
              <p:nvPr/>
            </p:nvSpPr>
            <p:spPr>
              <a:xfrm flipH="1" flipV="1">
                <a:off x="951721" y="4152122"/>
                <a:ext cx="3116425" cy="1315616"/>
              </a:xfrm>
              <a:prstGeom prst="rt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grpSp>
        <p:nvGrpSpPr>
          <p:cNvPr id="18" name="Csoportba foglalás 17"/>
          <p:cNvGrpSpPr/>
          <p:nvPr/>
        </p:nvGrpSpPr>
        <p:grpSpPr>
          <a:xfrm>
            <a:off x="4456744" y="4473471"/>
            <a:ext cx="4549586" cy="1604131"/>
            <a:chOff x="4456744" y="4473471"/>
            <a:chExt cx="4549586" cy="1604131"/>
          </a:xfrm>
        </p:grpSpPr>
        <p:sp>
          <p:nvSpPr>
            <p:cNvPr id="8" name="Téglalap 7"/>
            <p:cNvSpPr/>
            <p:nvPr/>
          </p:nvSpPr>
          <p:spPr>
            <a:xfrm rot="20668518">
              <a:off x="4456744" y="5186059"/>
              <a:ext cx="2115277" cy="89154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Téglalap 8"/>
            <p:cNvSpPr/>
            <p:nvPr/>
          </p:nvSpPr>
          <p:spPr>
            <a:xfrm rot="20668518">
              <a:off x="6891053" y="4473471"/>
              <a:ext cx="2115277" cy="89154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7" name="Csoportba foglalás 16"/>
          <p:cNvGrpSpPr/>
          <p:nvPr/>
        </p:nvGrpSpPr>
        <p:grpSpPr>
          <a:xfrm>
            <a:off x="3554783" y="557133"/>
            <a:ext cx="4508491" cy="1565470"/>
            <a:chOff x="3554783" y="557133"/>
            <a:chExt cx="4508491" cy="1565470"/>
          </a:xfrm>
        </p:grpSpPr>
        <p:sp>
          <p:nvSpPr>
            <p:cNvPr id="10" name="Téglalap 9"/>
            <p:cNvSpPr/>
            <p:nvPr/>
          </p:nvSpPr>
          <p:spPr>
            <a:xfrm rot="20668518">
              <a:off x="3554783" y="1231060"/>
              <a:ext cx="2115277" cy="89154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Téglalap 10"/>
            <p:cNvSpPr/>
            <p:nvPr/>
          </p:nvSpPr>
          <p:spPr>
            <a:xfrm rot="20668518">
              <a:off x="5947997" y="557133"/>
              <a:ext cx="2115277" cy="89154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14" name="Téglalap 13"/>
          <p:cNvSpPr/>
          <p:nvPr/>
        </p:nvSpPr>
        <p:spPr>
          <a:xfrm rot="20668518">
            <a:off x="1813787" y="2164578"/>
            <a:ext cx="1045396" cy="5270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Téglalap 14"/>
          <p:cNvSpPr/>
          <p:nvPr/>
        </p:nvSpPr>
        <p:spPr>
          <a:xfrm rot="20668518">
            <a:off x="8758874" y="345607"/>
            <a:ext cx="1045396" cy="5270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512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48148E-6 L -4.79167E-6 0.00023 C -0.00117 -0.00371 -0.00234 -0.00695 -0.00325 -0.01065 C -0.00468 -0.01644 -0.00455 -0.01991 -0.00559 -0.02546 C -0.00585 -0.02685 -0.00625 -0.02824 -0.00651 -0.0294 C -0.00664 -0.03403 -0.00677 -0.03843 -0.00703 -0.04283 C -0.00716 -0.04514 -0.00742 -0.04722 -0.00742 -0.04954 C -0.00768 -0.06065 -0.00768 -0.07176 -0.00794 -0.08287 C -0.00794 -0.08426 -0.0082 -0.08565 -0.00833 -0.08704 C -0.00872 -0.08912 -0.00898 -0.09144 -0.00937 -0.09352 C -0.0095 -0.09491 -0.00963 -0.09607 -0.00976 -0.09769 C -0.00989 -0.09931 -0.01002 -0.10116 -0.01028 -0.10278 C -0.01067 -0.10695 -0.01132 -0.10903 -0.01197 -0.11227 C -0.01236 -0.11482 -0.01276 -0.11759 -0.01302 -0.12014 C -0.01315 -0.12199 -0.01315 -0.12384 -0.01341 -0.1257 C -0.01367 -0.12708 -0.01406 -0.12824 -0.01432 -0.12963 C -0.01458 -0.13125 -0.01458 -0.1331 -0.01484 -0.13496 C -0.0151 -0.13704 -0.01549 -0.13935 -0.01575 -0.14167 C -0.01614 -0.14607 -0.01614 -0.1507 -0.01666 -0.15486 C -0.01679 -0.15625 -0.01679 -0.15787 -0.01718 -0.15903 C -0.01757 -0.16088 -0.01822 -0.16273 -0.01901 -0.16435 C -0.0194 -0.16528 -0.01992 -0.16597 -0.02031 -0.1669 C -0.0207 -0.16829 -0.02122 -0.16945 -0.02122 -0.17107 C -0.02135 -0.1757 -0.02135 -0.18704 -0.01992 -0.19213 C -0.01953 -0.19352 -0.01901 -0.19398 -0.01848 -0.19514 C -0.01822 -0.1963 -0.01796 -0.19792 -0.01757 -0.19908 C -0.0164 -0.20208 -0.01497 -0.20463 -0.01341 -0.20579 C -0.0125 -0.20625 -0.01158 -0.20648 -0.01067 -0.20695 C -0.01054 -0.20718 -0.00768 -0.20949 -0.00794 -0.21111 C -0.00807 -0.21273 -0.00911 -0.21181 -0.00976 -0.21227 C -0.01106 -0.2132 -0.01145 -0.21389 -0.0125 -0.21621 C -0.01302 -0.21759 -0.01341 -0.21898 -0.01393 -0.22037 C -0.01445 -0.22176 -0.0151 -0.22292 -0.01575 -0.22431 C -0.01627 -0.2257 -0.01666 -0.22708 -0.01718 -0.22824 C -0.01901 -0.23287 -0.02018 -0.23357 -0.02174 -0.24028 C -0.02291 -0.2456 -0.02434 -0.25208 -0.0263 -0.25509 L -0.02903 -0.25903 C -0.02955 -0.26042 -0.02994 -0.26227 -0.03046 -0.26296 C -0.03098 -0.26389 -0.03164 -0.26389 -0.03229 -0.26435 C -0.03281 -0.26482 -0.0332 -0.26528 -0.03359 -0.26551 C -0.03307 -0.26435 -0.03255 -0.26273 -0.0319 -0.26158 C -0.03098 -0.26042 -0.03007 -0.25996 -0.02903 -0.25903 C -0.02864 -0.25857 -0.02812 -0.25857 -0.02773 -0.25764 C -0.02604 -0.2544 -0.02682 -0.25579 -0.02539 -0.25371 " pathEditMode="relative" rAng="0" ptsTypes="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0" y="-1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39 -0.25371 L -0.02539 -0.25371 C -0.01966 -0.2375 -0.02291 -0.24329 -0.01809 -0.23542 C -0.01731 -0.23125 -0.01757 -0.22917 -0.01484 -0.22616 C -0.0138 -0.225 -0.01263 -0.22454 -0.01158 -0.22361 C -0.01002 -0.21875 -0.00963 -0.21644 -0.00742 -0.21204 C -0.00611 -0.20972 -0.0052 -0.20671 -0.00299 -0.20533 L 0.00014 -0.20278 C 0.01094 -0.18519 -0.00078 -0.20347 0.00769 -0.19236 C 0.01211 -0.18658 0.00704 -0.19097 0.01303 -0.18658 C 0.01368 -0.18542 0.01446 -0.18426 0.01511 -0.1831 C 0.01667 -0.1794 0.0155 -0.17871 0.01836 -0.175 C 0.01915 -0.17384 0.02045 -0.17361 0.02149 -0.17269 C 0.02357 -0.16597 0.02188 -0.17014 0.02891 -0.16227 C 0.03594 -0.15486 0.0306 -0.16019 0.03646 -0.15533 C 0.03933 -0.15301 0.04232 -0.1507 0.04506 -0.14838 C 0.04688 -0.14676 0.04844 -0.14514 0.0504 -0.14375 C 0.05261 -0.14213 0.05495 -0.14097 0.05678 -0.13912 C 0.05782 -0.13796 0.05873 -0.13658 0.06003 -0.13565 C 0.06094 -0.13496 0.06224 -0.13496 0.06329 -0.13449 C 0.06472 -0.1338 0.06615 -0.1331 0.06745 -0.13218 C 0.07487 -0.12708 0.06862 -0.12986 0.075 -0.12755 C 0.07553 -0.12708 0.08125 -0.12222 0.08243 -0.12153 C 0.08373 -0.12107 0.08542 -0.12083 0.08672 -0.1206 C 0.08816 -0.11945 0.08946 -0.11783 0.09102 -0.11713 C 0.10066 -0.11181 0.09402 -0.1169 0.1017 -0.11343 C 0.10612 -0.11158 0.1073 -0.10996 0.11133 -0.10903 C 0.11342 -0.10833 0.1155 -0.1081 0.11784 -0.10787 C 0.11954 -0.10741 0.12136 -0.10695 0.12305 -0.10671 C 0.128 -0.10579 0.13685 -0.1044 0.14128 -0.10417 C 0.15196 -0.10371 0.16264 -0.10347 0.17331 -0.10301 C 0.2168 -0.09861 0.18829 -0.1007 0.25899 -0.1007 " pathEditMode="relative" rAng="0" ptsTypes="AAAAAAAAAAAAAAAAAAAAAAAAAAAAAA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19" y="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-0.02408 -0.169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-1081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7 L 0.04141 0.229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0" y="1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</Words>
  <Application>Microsoft Office PowerPoint</Application>
  <PresentationFormat>Szélesvásznú</PresentationFormat>
  <Paragraphs>1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Marathóni csata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Marathóni csata</dc:title>
  <dc:creator>User</dc:creator>
  <cp:lastModifiedBy>User</cp:lastModifiedBy>
  <cp:revision>4</cp:revision>
  <dcterms:created xsi:type="dcterms:W3CDTF">2026-02-17T11:19:53Z</dcterms:created>
  <dcterms:modified xsi:type="dcterms:W3CDTF">2026-02-17T13:40:56Z</dcterms:modified>
</cp:coreProperties>
</file>